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Lst>
  <p:sldSz cx="10058400" cy="7772400"/>
  <p:notesSz cx="6858000" cy="9144000"/>
  <p:embeddedFontLst>
    <p:embeddedFont>
      <p:font typeface="Canva Sans" panose="020B0604020202020204" charset="0"/>
      <p:regular r:id="rId3"/>
    </p:embeddedFont>
    <p:embeddedFont>
      <p:font typeface="Canva Sans Bold" panose="020B0604020202020204" charset="0"/>
      <p:regular r:id="rId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133" d="100"/>
          <a:sy n="133" d="100"/>
        </p:scale>
        <p:origin x="2226"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font" Target="fonts/font1.fntdata"/><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font" Target="fonts/font2.fntdata"/><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nglish, Edward" userId="57ead6a4-3b40-40b4-9f9e-6fb42ffa7f34" providerId="ADAL" clId="{A38108A0-3F89-4FF9-BCC8-2DCDF62F821E}"/>
    <pc:docChg chg="modSld">
      <pc:chgData name="English, Edward" userId="57ead6a4-3b40-40b4-9f9e-6fb42ffa7f34" providerId="ADAL" clId="{A38108A0-3F89-4FF9-BCC8-2DCDF62F821E}" dt="2026-07-30T11:18:55.389" v="98" actId="20577"/>
      <pc:docMkLst>
        <pc:docMk/>
      </pc:docMkLst>
      <pc:sldChg chg="modSp mod">
        <pc:chgData name="English, Edward" userId="57ead6a4-3b40-40b4-9f9e-6fb42ffa7f34" providerId="ADAL" clId="{A38108A0-3F89-4FF9-BCC8-2DCDF62F821E}" dt="2026-07-30T11:18:55.389" v="98" actId="20577"/>
        <pc:sldMkLst>
          <pc:docMk/>
          <pc:sldMk cId="0" sldId="256"/>
        </pc:sldMkLst>
        <pc:spChg chg="mod">
          <ac:chgData name="English, Edward" userId="57ead6a4-3b40-40b4-9f9e-6fb42ffa7f34" providerId="ADAL" clId="{A38108A0-3F89-4FF9-BCC8-2DCDF62F821E}" dt="2026-07-30T11:18:55.389" v="98" actId="20577"/>
          <ac:spMkLst>
            <pc:docMk/>
            <pc:sldMk cId="0" sldId="256"/>
            <ac:spMk id="9"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4871" y="370861"/>
            <a:ext cx="9568659" cy="6826145"/>
          </a:xfrm>
          <a:custGeom>
            <a:avLst/>
            <a:gdLst/>
            <a:ahLst/>
            <a:cxnLst/>
            <a:rect l="l" t="t" r="r" b="b"/>
            <a:pathLst>
              <a:path w="9568659" h="6826145">
                <a:moveTo>
                  <a:pt x="0" y="0"/>
                </a:moveTo>
                <a:lnTo>
                  <a:pt x="9568658" y="0"/>
                </a:lnTo>
                <a:lnTo>
                  <a:pt x="9568658" y="6826145"/>
                </a:lnTo>
                <a:lnTo>
                  <a:pt x="0" y="6826145"/>
                </a:lnTo>
                <a:lnTo>
                  <a:pt x="0" y="0"/>
                </a:lnTo>
                <a:close/>
              </a:path>
            </a:pathLst>
          </a:custGeom>
          <a:blipFill>
            <a:blip r:embed="rId2">
              <a:alphaModFix amt="26000"/>
            </a:blip>
            <a:stretch>
              <a:fillRect l="-5123" t="-1501" r="-5123"/>
            </a:stretch>
          </a:blipFill>
        </p:spPr>
        <p:txBody>
          <a:bodyPr/>
          <a:lstStyle/>
          <a:p>
            <a:endParaRPr lang="en-US" dirty="0"/>
          </a:p>
        </p:txBody>
      </p:sp>
      <p:sp>
        <p:nvSpPr>
          <p:cNvPr id="3" name="Freeform 3"/>
          <p:cNvSpPr/>
          <p:nvPr/>
        </p:nvSpPr>
        <p:spPr>
          <a:xfrm>
            <a:off x="777240" y="4601560"/>
            <a:ext cx="1308705" cy="1403637"/>
          </a:xfrm>
          <a:custGeom>
            <a:avLst/>
            <a:gdLst/>
            <a:ahLst/>
            <a:cxnLst/>
            <a:rect l="l" t="t" r="r" b="b"/>
            <a:pathLst>
              <a:path w="1308705" h="1403637">
                <a:moveTo>
                  <a:pt x="0" y="0"/>
                </a:moveTo>
                <a:lnTo>
                  <a:pt x="1308705" y="0"/>
                </a:lnTo>
                <a:lnTo>
                  <a:pt x="1308705" y="1403637"/>
                </a:lnTo>
                <a:lnTo>
                  <a:pt x="0" y="1403637"/>
                </a:lnTo>
                <a:lnTo>
                  <a:pt x="0" y="0"/>
                </a:lnTo>
                <a:close/>
              </a:path>
            </a:pathLst>
          </a:custGeom>
          <a:blipFill>
            <a:blip r:embed="rId3"/>
            <a:stretch>
              <a:fillRect/>
            </a:stretch>
          </a:blipFill>
        </p:spPr>
        <p:txBody>
          <a:bodyPr/>
          <a:lstStyle/>
          <a:p>
            <a:endParaRPr lang="en-US"/>
          </a:p>
        </p:txBody>
      </p:sp>
      <p:sp>
        <p:nvSpPr>
          <p:cNvPr id="4" name="Freeform 4"/>
          <p:cNvSpPr/>
          <p:nvPr/>
        </p:nvSpPr>
        <p:spPr>
          <a:xfrm>
            <a:off x="8033675" y="4659129"/>
            <a:ext cx="1247485" cy="1247485"/>
          </a:xfrm>
          <a:custGeom>
            <a:avLst/>
            <a:gdLst/>
            <a:ahLst/>
            <a:cxnLst/>
            <a:rect l="l" t="t" r="r" b="b"/>
            <a:pathLst>
              <a:path w="1247485" h="1247485">
                <a:moveTo>
                  <a:pt x="0" y="0"/>
                </a:moveTo>
                <a:lnTo>
                  <a:pt x="1247485" y="0"/>
                </a:lnTo>
                <a:lnTo>
                  <a:pt x="1247485" y="1247485"/>
                </a:lnTo>
                <a:lnTo>
                  <a:pt x="0" y="1247485"/>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520736" y="565918"/>
            <a:ext cx="8592445" cy="1982470"/>
          </a:xfrm>
          <a:prstGeom prst="rect">
            <a:avLst/>
          </a:prstGeom>
        </p:spPr>
        <p:txBody>
          <a:bodyPr lIns="0" tIns="0" rIns="0" bIns="0" rtlCol="0" anchor="t">
            <a:spAutoFit/>
          </a:bodyPr>
          <a:lstStyle/>
          <a:p>
            <a:pPr algn="ctr">
              <a:lnSpc>
                <a:spcPts val="3359"/>
              </a:lnSpc>
            </a:pPr>
            <a:r>
              <a:rPr lang="en-US" sz="2400" b="1" dirty="0">
                <a:solidFill>
                  <a:srgbClr val="000000"/>
                </a:solidFill>
                <a:latin typeface="Canva Sans Bold"/>
                <a:ea typeface="Canva Sans Bold"/>
                <a:cs typeface="Canva Sans Bold"/>
                <a:sym typeface="Canva Sans Bold"/>
              </a:rPr>
              <a:t>ORANGE COUNTY CLERK KELLY A. ESKEW </a:t>
            </a:r>
          </a:p>
          <a:p>
            <a:pPr algn="ctr">
              <a:lnSpc>
                <a:spcPts val="2800"/>
              </a:lnSpc>
            </a:pPr>
            <a:r>
              <a:rPr lang="en-US" sz="2000" dirty="0">
                <a:solidFill>
                  <a:srgbClr val="000000"/>
                </a:solidFill>
                <a:latin typeface="Canva Sans"/>
                <a:ea typeface="Canva Sans"/>
                <a:cs typeface="Canva Sans"/>
                <a:sym typeface="Canva Sans"/>
              </a:rPr>
              <a:t>INVITES YOU TO THE</a:t>
            </a:r>
          </a:p>
          <a:p>
            <a:pPr algn="ctr">
              <a:lnSpc>
                <a:spcPts val="2800"/>
              </a:lnSpc>
            </a:pPr>
            <a:endParaRPr lang="en-US" sz="2000" dirty="0">
              <a:solidFill>
                <a:srgbClr val="000000"/>
              </a:solidFill>
              <a:latin typeface="Canva Sans"/>
              <a:ea typeface="Canva Sans"/>
              <a:cs typeface="Canva Sans"/>
              <a:sym typeface="Canva Sans"/>
            </a:endParaRPr>
          </a:p>
          <a:p>
            <a:pPr algn="ctr">
              <a:lnSpc>
                <a:spcPts val="4199"/>
              </a:lnSpc>
            </a:pPr>
            <a:endParaRPr lang="en-US" sz="2000" dirty="0">
              <a:solidFill>
                <a:srgbClr val="000000"/>
              </a:solidFill>
              <a:latin typeface="Canva Sans"/>
              <a:ea typeface="Canva Sans"/>
              <a:cs typeface="Canva Sans"/>
              <a:sym typeface="Canva Sans"/>
            </a:endParaRPr>
          </a:p>
          <a:p>
            <a:pPr algn="ctr">
              <a:lnSpc>
                <a:spcPts val="2800"/>
              </a:lnSpc>
              <a:spcBef>
                <a:spcPct val="0"/>
              </a:spcBef>
            </a:pPr>
            <a:endParaRPr lang="en-US" sz="2000" dirty="0">
              <a:solidFill>
                <a:srgbClr val="000000"/>
              </a:solidFill>
              <a:latin typeface="Canva Sans"/>
              <a:ea typeface="Canva Sans"/>
              <a:cs typeface="Canva Sans"/>
              <a:sym typeface="Canva Sans"/>
            </a:endParaRPr>
          </a:p>
        </p:txBody>
      </p:sp>
      <p:sp>
        <p:nvSpPr>
          <p:cNvPr id="6" name="TextBox 6"/>
          <p:cNvSpPr txBox="1"/>
          <p:nvPr/>
        </p:nvSpPr>
        <p:spPr>
          <a:xfrm>
            <a:off x="244871" y="1387317"/>
            <a:ext cx="9568659" cy="587376"/>
          </a:xfrm>
          <a:prstGeom prst="rect">
            <a:avLst/>
          </a:prstGeom>
        </p:spPr>
        <p:txBody>
          <a:bodyPr lIns="0" tIns="0" rIns="0" bIns="0" rtlCol="0" anchor="t">
            <a:spAutoFit/>
          </a:bodyPr>
          <a:lstStyle/>
          <a:p>
            <a:pPr algn="ctr">
              <a:lnSpc>
                <a:spcPts val="4899"/>
              </a:lnSpc>
              <a:spcBef>
                <a:spcPct val="0"/>
              </a:spcBef>
            </a:pPr>
            <a:r>
              <a:rPr lang="en-US" sz="3499" b="1" dirty="0">
                <a:solidFill>
                  <a:srgbClr val="000000"/>
                </a:solidFill>
                <a:latin typeface="Canva Sans Bold"/>
                <a:ea typeface="Canva Sans Bold"/>
                <a:cs typeface="Canva Sans Bold"/>
                <a:sym typeface="Canva Sans Bold"/>
              </a:rPr>
              <a:t>ORANGE COUNTY MOBILE DMV OFFICE</a:t>
            </a:r>
          </a:p>
        </p:txBody>
      </p:sp>
      <p:sp>
        <p:nvSpPr>
          <p:cNvPr id="7" name="TextBox 7"/>
          <p:cNvSpPr txBox="1"/>
          <p:nvPr/>
        </p:nvSpPr>
        <p:spPr>
          <a:xfrm>
            <a:off x="372268" y="6313805"/>
            <a:ext cx="9304391" cy="735965"/>
          </a:xfrm>
          <a:prstGeom prst="rect">
            <a:avLst/>
          </a:prstGeom>
        </p:spPr>
        <p:txBody>
          <a:bodyPr lIns="0" tIns="0" rIns="0" bIns="0" rtlCol="0" anchor="t">
            <a:spAutoFit/>
          </a:bodyPr>
          <a:lstStyle/>
          <a:p>
            <a:pPr algn="ctr">
              <a:lnSpc>
                <a:spcPts val="1959"/>
              </a:lnSpc>
              <a:spcBef>
                <a:spcPct val="0"/>
              </a:spcBef>
            </a:pPr>
            <a:r>
              <a:rPr lang="en-US" sz="1399">
                <a:solidFill>
                  <a:srgbClr val="000000"/>
                </a:solidFill>
                <a:latin typeface="Canva Sans"/>
                <a:ea typeface="Canva Sans"/>
                <a:cs typeface="Canva Sans"/>
                <a:sym typeface="Canva Sans"/>
              </a:rPr>
              <a:t>       Please visit dmv.ny.gov for all necessary original documents needed before your visit to the Mobile DMV.  Expect some delay due to the high volume of customers applying for the REAL or Enhanced ID.</a:t>
            </a:r>
          </a:p>
          <a:p>
            <a:pPr algn="ctr">
              <a:lnSpc>
                <a:spcPts val="1959"/>
              </a:lnSpc>
              <a:spcBef>
                <a:spcPct val="0"/>
              </a:spcBef>
            </a:pPr>
            <a:endParaRPr lang="en-US" sz="1399">
              <a:solidFill>
                <a:srgbClr val="000000"/>
              </a:solidFill>
              <a:latin typeface="Canva Sans"/>
              <a:ea typeface="Canva Sans"/>
              <a:cs typeface="Canva Sans"/>
              <a:sym typeface="Canva Sans"/>
            </a:endParaRPr>
          </a:p>
        </p:txBody>
      </p:sp>
      <p:sp>
        <p:nvSpPr>
          <p:cNvPr id="8" name="TextBox 8"/>
          <p:cNvSpPr txBox="1"/>
          <p:nvPr/>
        </p:nvSpPr>
        <p:spPr>
          <a:xfrm>
            <a:off x="2383254" y="5249545"/>
            <a:ext cx="5353111" cy="1092835"/>
          </a:xfrm>
          <a:prstGeom prst="rect">
            <a:avLst/>
          </a:prstGeom>
        </p:spPr>
        <p:txBody>
          <a:bodyPr lIns="0" tIns="0" rIns="0" bIns="0" rtlCol="0" anchor="t">
            <a:spAutoFit/>
          </a:bodyPr>
          <a:lstStyle/>
          <a:p>
            <a:pPr algn="ctr">
              <a:lnSpc>
                <a:spcPts val="2239"/>
              </a:lnSpc>
            </a:pPr>
            <a:r>
              <a:rPr lang="en-US" sz="1599" b="1">
                <a:solidFill>
                  <a:srgbClr val="000000"/>
                </a:solidFill>
                <a:latin typeface="Canva Sans Bold"/>
                <a:ea typeface="Canva Sans Bold"/>
                <a:cs typeface="Canva Sans Bold"/>
                <a:sym typeface="Canva Sans Bold"/>
              </a:rPr>
              <a:t>Transactions Offered at the Mobile DMV Office:</a:t>
            </a:r>
            <a:r>
              <a:rPr lang="en-US" sz="1599">
                <a:solidFill>
                  <a:srgbClr val="000000"/>
                </a:solidFill>
                <a:latin typeface="Canva Sans"/>
                <a:ea typeface="Canva Sans"/>
                <a:cs typeface="Canva Sans"/>
                <a:sym typeface="Canva Sans"/>
              </a:rPr>
              <a:t> </a:t>
            </a:r>
          </a:p>
          <a:p>
            <a:pPr algn="ctr">
              <a:lnSpc>
                <a:spcPts val="2239"/>
              </a:lnSpc>
            </a:pPr>
            <a:r>
              <a:rPr lang="en-US" sz="1599">
                <a:solidFill>
                  <a:srgbClr val="000000"/>
                </a:solidFill>
                <a:latin typeface="Canva Sans"/>
                <a:ea typeface="Canva Sans"/>
                <a:cs typeface="Canva Sans"/>
                <a:sym typeface="Canva Sans"/>
              </a:rPr>
              <a:t>All Registration transactions</a:t>
            </a:r>
          </a:p>
          <a:p>
            <a:pPr algn="ctr">
              <a:lnSpc>
                <a:spcPts val="2239"/>
              </a:lnSpc>
            </a:pPr>
            <a:r>
              <a:rPr lang="en-US" sz="1599">
                <a:solidFill>
                  <a:srgbClr val="000000"/>
                </a:solidFill>
                <a:latin typeface="Canva Sans"/>
                <a:ea typeface="Canva Sans"/>
                <a:cs typeface="Canva Sans"/>
                <a:sym typeface="Canva Sans"/>
              </a:rPr>
              <a:t>All License transactions including REAL/Enhanced ID</a:t>
            </a:r>
          </a:p>
          <a:p>
            <a:pPr algn="ctr">
              <a:lnSpc>
                <a:spcPts val="2239"/>
              </a:lnSpc>
            </a:pPr>
            <a:r>
              <a:rPr lang="en-US" sz="1599">
                <a:solidFill>
                  <a:srgbClr val="000000"/>
                </a:solidFill>
                <a:latin typeface="Canva Sans"/>
                <a:ea typeface="Canva Sans"/>
                <a:cs typeface="Canva Sans"/>
                <a:sym typeface="Canva Sans"/>
              </a:rPr>
              <a:t>Enforcement transactions</a:t>
            </a:r>
          </a:p>
        </p:txBody>
      </p:sp>
      <p:sp>
        <p:nvSpPr>
          <p:cNvPr id="9" name="TextBox 9"/>
          <p:cNvSpPr txBox="1"/>
          <p:nvPr/>
        </p:nvSpPr>
        <p:spPr>
          <a:xfrm>
            <a:off x="240134" y="1898494"/>
            <a:ext cx="9568659" cy="2214709"/>
          </a:xfrm>
          <a:prstGeom prst="rect">
            <a:avLst/>
          </a:prstGeom>
        </p:spPr>
        <p:txBody>
          <a:bodyPr lIns="0" tIns="0" rIns="0" bIns="0" rtlCol="0" anchor="t">
            <a:spAutoFit/>
          </a:bodyPr>
          <a:lstStyle/>
          <a:p>
            <a:pPr algn="ctr">
              <a:lnSpc>
                <a:spcPts val="5319"/>
              </a:lnSpc>
            </a:pPr>
            <a:r>
              <a:rPr lang="en-US" sz="3799">
                <a:solidFill>
                  <a:srgbClr val="000000"/>
                </a:solidFill>
                <a:latin typeface="Canva Sans"/>
                <a:ea typeface="Canva Sans"/>
                <a:cs typeface="Canva Sans"/>
                <a:sym typeface="Canva Sans"/>
              </a:rPr>
              <a:t>Wednesday August 19, </a:t>
            </a:r>
            <a:r>
              <a:rPr lang="en-US" sz="3799" dirty="0">
                <a:solidFill>
                  <a:srgbClr val="000000"/>
                </a:solidFill>
                <a:latin typeface="Canva Sans"/>
                <a:ea typeface="Canva Sans"/>
                <a:cs typeface="Canva Sans"/>
                <a:sym typeface="Canva Sans"/>
              </a:rPr>
              <a:t>2026</a:t>
            </a:r>
          </a:p>
          <a:p>
            <a:pPr algn="ctr">
              <a:lnSpc>
                <a:spcPts val="1679"/>
              </a:lnSpc>
            </a:pPr>
            <a:endParaRPr lang="en-US" sz="3799" dirty="0">
              <a:solidFill>
                <a:srgbClr val="000000"/>
              </a:solidFill>
              <a:latin typeface="Canva Sans"/>
              <a:ea typeface="Canva Sans"/>
              <a:cs typeface="Canva Sans"/>
              <a:sym typeface="Canva Sans"/>
            </a:endParaRPr>
          </a:p>
          <a:p>
            <a:pPr algn="ctr">
              <a:lnSpc>
                <a:spcPts val="3499"/>
              </a:lnSpc>
            </a:pPr>
            <a:r>
              <a:rPr lang="en-US" sz="2499" dirty="0">
                <a:solidFill>
                  <a:srgbClr val="000000"/>
                </a:solidFill>
                <a:latin typeface="Canva Sans"/>
                <a:ea typeface="Canva Sans"/>
                <a:cs typeface="Canva Sans"/>
                <a:sym typeface="Canva Sans"/>
              </a:rPr>
              <a:t>Village of Walden Wooster Grove Park</a:t>
            </a:r>
          </a:p>
          <a:p>
            <a:pPr algn="ctr">
              <a:lnSpc>
                <a:spcPts val="3499"/>
              </a:lnSpc>
            </a:pPr>
            <a:r>
              <a:rPr lang="en-US" sz="2499" dirty="0">
                <a:solidFill>
                  <a:srgbClr val="000000"/>
                </a:solidFill>
                <a:latin typeface="Canva Sans"/>
                <a:ea typeface="Canva Sans"/>
                <a:cs typeface="Canva Sans"/>
                <a:sym typeface="Canva Sans"/>
              </a:rPr>
              <a:t>89 East Main Street</a:t>
            </a:r>
          </a:p>
          <a:p>
            <a:pPr algn="ctr">
              <a:lnSpc>
                <a:spcPts val="3499"/>
              </a:lnSpc>
              <a:spcBef>
                <a:spcPct val="0"/>
              </a:spcBef>
            </a:pPr>
            <a:r>
              <a:rPr lang="en-US" sz="2499" dirty="0">
                <a:solidFill>
                  <a:srgbClr val="000000"/>
                </a:solidFill>
                <a:latin typeface="Canva Sans"/>
                <a:ea typeface="Canva Sans"/>
                <a:cs typeface="Canva Sans"/>
                <a:sym typeface="Canva Sans"/>
              </a:rPr>
              <a:t>Walden NY 12586</a:t>
            </a:r>
          </a:p>
        </p:txBody>
      </p:sp>
      <p:sp>
        <p:nvSpPr>
          <p:cNvPr id="10" name="TextBox 10"/>
          <p:cNvSpPr txBox="1"/>
          <p:nvPr/>
        </p:nvSpPr>
        <p:spPr>
          <a:xfrm>
            <a:off x="275480" y="4157313"/>
            <a:ext cx="9568659" cy="1549400"/>
          </a:xfrm>
          <a:prstGeom prst="rect">
            <a:avLst/>
          </a:prstGeom>
        </p:spPr>
        <p:txBody>
          <a:bodyPr lIns="0" tIns="0" rIns="0" bIns="0" rtlCol="0" anchor="t">
            <a:spAutoFit/>
          </a:bodyPr>
          <a:lstStyle/>
          <a:p>
            <a:pPr algn="ctr">
              <a:lnSpc>
                <a:spcPts val="1819"/>
              </a:lnSpc>
            </a:pPr>
            <a:r>
              <a:rPr lang="en-US" sz="1299">
                <a:solidFill>
                  <a:srgbClr val="000000"/>
                </a:solidFill>
                <a:latin typeface="Canva Sans"/>
                <a:ea typeface="Canva Sans"/>
                <a:cs typeface="Canva Sans"/>
                <a:sym typeface="Canva Sans"/>
              </a:rPr>
              <a:t>Hours:</a:t>
            </a:r>
          </a:p>
          <a:p>
            <a:pPr algn="ctr">
              <a:lnSpc>
                <a:spcPts val="1819"/>
              </a:lnSpc>
            </a:pPr>
            <a:r>
              <a:rPr lang="en-US" sz="1299">
                <a:solidFill>
                  <a:srgbClr val="000000"/>
                </a:solidFill>
                <a:latin typeface="Canva Sans"/>
                <a:ea typeface="Canva Sans"/>
                <a:cs typeface="Canva Sans"/>
                <a:sym typeface="Canva Sans"/>
              </a:rPr>
              <a:t> 10:00am - 12:00pm </a:t>
            </a:r>
          </a:p>
          <a:p>
            <a:pPr algn="ctr">
              <a:lnSpc>
                <a:spcPts val="1819"/>
              </a:lnSpc>
            </a:pPr>
            <a:r>
              <a:rPr lang="en-US" sz="1299">
                <a:solidFill>
                  <a:srgbClr val="000000"/>
                </a:solidFill>
                <a:latin typeface="Canva Sans"/>
                <a:ea typeface="Canva Sans"/>
                <a:cs typeface="Canva Sans"/>
                <a:sym typeface="Canva Sans"/>
              </a:rPr>
              <a:t>(Closed  12:00pm - 1:00pm)</a:t>
            </a:r>
          </a:p>
          <a:p>
            <a:pPr algn="ctr">
              <a:lnSpc>
                <a:spcPts val="1819"/>
              </a:lnSpc>
            </a:pPr>
            <a:r>
              <a:rPr lang="en-US" sz="1299">
                <a:solidFill>
                  <a:srgbClr val="000000"/>
                </a:solidFill>
                <a:latin typeface="Canva Sans"/>
                <a:ea typeface="Canva Sans"/>
                <a:cs typeface="Canva Sans"/>
                <a:sym typeface="Canva Sans"/>
              </a:rPr>
              <a:t>1:00pm - 3:30pm </a:t>
            </a:r>
          </a:p>
          <a:p>
            <a:pPr algn="ctr">
              <a:lnSpc>
                <a:spcPts val="1679"/>
              </a:lnSpc>
            </a:pPr>
            <a:endParaRPr lang="en-US" sz="1299">
              <a:solidFill>
                <a:srgbClr val="000000"/>
              </a:solidFill>
              <a:latin typeface="Canva Sans"/>
              <a:ea typeface="Canva Sans"/>
              <a:cs typeface="Canva Sans"/>
              <a:sym typeface="Canva Sans"/>
            </a:endParaRPr>
          </a:p>
          <a:p>
            <a:pPr algn="ctr">
              <a:lnSpc>
                <a:spcPts val="1679"/>
              </a:lnSpc>
            </a:pPr>
            <a:endParaRPr lang="en-US" sz="1299">
              <a:solidFill>
                <a:srgbClr val="000000"/>
              </a:solidFill>
              <a:latin typeface="Canva Sans"/>
              <a:ea typeface="Canva Sans"/>
              <a:cs typeface="Canva Sans"/>
              <a:sym typeface="Canva Sans"/>
            </a:endParaRPr>
          </a:p>
          <a:p>
            <a:pPr algn="ctr">
              <a:lnSpc>
                <a:spcPts val="1679"/>
              </a:lnSpc>
              <a:spcBef>
                <a:spcPct val="0"/>
              </a:spcBef>
            </a:pPr>
            <a:endParaRPr lang="en-US" sz="1299">
              <a:solidFill>
                <a:srgbClr val="000000"/>
              </a:solidFill>
              <a:latin typeface="Canva Sans"/>
              <a:ea typeface="Canva Sans"/>
              <a:cs typeface="Canva Sans"/>
              <a:sym typeface="Canva Sa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110</Words>
  <Application>Microsoft Office PowerPoint</Application>
  <PresentationFormat>Custom</PresentationFormat>
  <Paragraphs>19</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Canva Sans</vt:lpstr>
      <vt:lpstr>Canva Sans Bold</vt:lpstr>
      <vt:lpstr>Calibri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ORANGE COUNTY CLERK KELLY ESKEW INVITES YOU TO</dc:title>
  <cp:lastModifiedBy>English, Edward</cp:lastModifiedBy>
  <cp:revision>6</cp:revision>
  <dcterms:created xsi:type="dcterms:W3CDTF">2006-08-16T00:00:00Z</dcterms:created>
  <dcterms:modified xsi:type="dcterms:W3CDTF">2026-07-30T11:18:59Z</dcterms:modified>
  <dc:identifier>DAG3FtyGtzQ</dc:identifier>
</cp:coreProperties>
</file>